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60" r:id="rId3"/>
    <p:sldId id="261" r:id="rId4"/>
    <p:sldId id="262" r:id="rId5"/>
    <p:sldId id="258" r:id="rId6"/>
    <p:sldId id="269" r:id="rId7"/>
    <p:sldId id="270" r:id="rId8"/>
    <p:sldId id="267" r:id="rId9"/>
    <p:sldId id="268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BC1F3-71F3-43B3-98BF-C9CCDFCCBCEC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ABE8E-77C0-4853-AF17-A66E8E84E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3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87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1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4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56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68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0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93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1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084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39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09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E1D0E-57CD-42F2-8E59-E5361655A957}" type="datetimeFigureOut">
              <a:rPr lang="nl-NL" smtClean="0"/>
              <a:t>25-9-2016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67E3-2B3D-4C25-97B3-D64C69DDC4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00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o.nl/auschwitz-film-steven-spielberg/27-01-2015/WO_NOS_77771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HcJtU9dr6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4907"/>
            <a:ext cx="9144000" cy="47481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0" y="2996952"/>
            <a:ext cx="9144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keer:</a:t>
            </a:r>
          </a:p>
          <a:p>
            <a:pPr algn="ctr"/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verliep de Tweede Wereldoorlog?</a:t>
            </a:r>
          </a:p>
        </p:txBody>
      </p:sp>
    </p:spTree>
    <p:extLst>
      <p:ext uri="{BB962C8B-B14F-4D97-AF65-F5344CB8AC3E}">
        <p14:creationId xmlns:p14="http://schemas.microsoft.com/office/powerpoint/2010/main" val="158574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779912" y="764704"/>
            <a:ext cx="4824536" cy="58785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3600" b="1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Welkom, Magister, Herhaling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Welkom en wat hebben we gedaan vorige 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 doel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+Tijdlijn 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92" y="5595009"/>
            <a:ext cx="2160240" cy="116959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0" y="1988840"/>
            <a:ext cx="298782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0" y="1988840"/>
            <a:ext cx="298782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55992" y="3933056"/>
            <a:ext cx="3107517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Neurenberger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rassenwetten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Rijkskristalnacht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Getto’s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Vernietigingskampen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Holocaust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946919" y="1417638"/>
            <a:ext cx="6197081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Hoofdvraag: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organiseerde Duitsland de </a:t>
            </a:r>
            <a:r>
              <a:rPr lang="nl-NL" i="1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odenvervolging?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Deelvragen: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Om welke redenen vervolgden de nationaalsocialisten de Joden?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zette de nationaalsocialisten de joden vervolging op?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organiseerden de nationaalsocialisten de massamoord?</a:t>
            </a:r>
          </a:p>
        </p:txBody>
      </p:sp>
    </p:spTree>
    <p:extLst>
      <p:ext uri="{BB962C8B-B14F-4D97-AF65-F5344CB8AC3E}">
        <p14:creationId xmlns:p14="http://schemas.microsoft.com/office/powerpoint/2010/main" val="37754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772816"/>
            <a:ext cx="5674976" cy="441387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0" y="1988840"/>
            <a:ext cx="298782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33095"/>
            <a:ext cx="8787344" cy="1470025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H2.4 De massamoord op de Joden</a:t>
            </a:r>
            <a:endParaRPr lang="nl-N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0" y="1988840"/>
            <a:ext cx="298782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Actieknop: Film 2">
            <a:hlinkClick r:id="rId2" highlightClick="1"/>
          </p:cNvPr>
          <p:cNvSpPr/>
          <p:nvPr/>
        </p:nvSpPr>
        <p:spPr>
          <a:xfrm>
            <a:off x="4644008" y="270892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8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580" y="260648"/>
            <a:ext cx="2662564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75856" y="1916832"/>
            <a:ext cx="5241115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Opdracht;</a:t>
            </a:r>
          </a:p>
          <a:p>
            <a:endParaRPr lang="nl-NL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Maak </a:t>
            </a: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op het werkblad een </a:t>
            </a: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tijdlijn van </a:t>
            </a: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de volgende </a:t>
            </a:r>
          </a:p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gebeurtenissen</a:t>
            </a: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Geef bij elk begrip een omschrijving.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Neurenberger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rassenwetten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Rijkskristalnacht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Getto’s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Vernietigingskampen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Holocaust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04580" y="1700808"/>
            <a:ext cx="298782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3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0" y="1988840"/>
            <a:ext cx="2555776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940152" y="5013176"/>
            <a:ext cx="3107517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Neurenberger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rassenwetten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Rijkskristalnacht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Getto’s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Vernietigingskampen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Holocaust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699792" y="1042858"/>
            <a:ext cx="6197081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Hoofdvraag: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organiseerde Duitsland de </a:t>
            </a:r>
            <a:r>
              <a:rPr lang="nl-NL" i="1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odenvervolging?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Deelvragen: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Om welke redenen vervolgden de nationaalsocialisten de Joden?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Om het Arische ras puur te houden, joden waren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Üntermenschen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Joden kregen de schuld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zette de nationaalsocialisten de joden vervolging op?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Joodse raden moesten Duitse maatregelen uitvoeren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Neurenberger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rassenwetten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organiseerden de nationaalsocialisten de massamoord?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Met treinen werden Joden naar vernietigingskampen 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gebracht.</a:t>
            </a:r>
          </a:p>
        </p:txBody>
      </p:sp>
      <p:sp>
        <p:nvSpPr>
          <p:cNvPr id="4" name="Actieknop: Film 3">
            <a:hlinkClick r:id="rId2" highlightClick="1"/>
          </p:cNvPr>
          <p:cNvSpPr/>
          <p:nvPr/>
        </p:nvSpPr>
        <p:spPr>
          <a:xfrm>
            <a:off x="3563888" y="5589240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6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112824"/>
            <a:ext cx="5638270" cy="316835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0" y="1988840"/>
            <a:ext cx="298782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79374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0" y="1988840"/>
            <a:ext cx="2555776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Welkom, Magister &amp; Herhaling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 controle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Film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Boek lezen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Samenvatting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 + Werkblad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771800" y="1025746"/>
            <a:ext cx="6197081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Hoofdvraag: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organiseerde Duitsland de </a:t>
            </a:r>
            <a:r>
              <a:rPr lang="nl-NL" i="1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odenvervolging?</a:t>
            </a:r>
          </a:p>
          <a:p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Deelvragen: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Om welke redenen vervolgden de nationaalsocialisten de Joden?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Om het Arische ras puur te houden, joden waren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Üntermenschen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Joden kregen de schuld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zette de nationaalsocialisten de joden vervolging op?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Joodse raden moesten Duitse maatregelen uitvoeren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Neurenberger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rassenwetten</a:t>
            </a:r>
          </a:p>
          <a:p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Hoe organiseerden de nationaalsocialisten de massamoord?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Met treinen werden Joden naar vernietigingskampen 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gebracht.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940152" y="5013176"/>
            <a:ext cx="3107517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Neurenberger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rassenwetten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Rijkskristalnacht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Getto’s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Vernietigingskampen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Holocaust</a:t>
            </a:r>
          </a:p>
        </p:txBody>
      </p:sp>
    </p:spTree>
    <p:extLst>
      <p:ext uri="{BB962C8B-B14F-4D97-AF65-F5344CB8AC3E}">
        <p14:creationId xmlns:p14="http://schemas.microsoft.com/office/powerpoint/2010/main" val="5462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349</Words>
  <Application>Microsoft Office PowerPoint</Application>
  <PresentationFormat>Diavoorstelling (4:3)</PresentationFormat>
  <Paragraphs>159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PowerPoint-presentatie</vt:lpstr>
      <vt:lpstr>Les doelen</vt:lpstr>
      <vt:lpstr>Huiswerk Controle</vt:lpstr>
      <vt:lpstr>H2.4 De massamoord op de Joden</vt:lpstr>
      <vt:lpstr>Boek lezen</vt:lpstr>
      <vt:lpstr>Samenvatting</vt:lpstr>
      <vt:lpstr>Zelfstandig werken</vt:lpstr>
      <vt:lpstr>Afsluiting</vt:lpstr>
    </vt:vector>
  </TitlesOfParts>
  <Company>Ministerie van Veiligheid en Justitie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Begrippenlijst Hoofdstuk 3: Paragraaf 1.3</dc:title>
  <dc:creator>Haan, de, Paul</dc:creator>
  <cp:lastModifiedBy>Paul de Haan</cp:lastModifiedBy>
  <cp:revision>30</cp:revision>
  <dcterms:created xsi:type="dcterms:W3CDTF">2015-09-16T11:49:26Z</dcterms:created>
  <dcterms:modified xsi:type="dcterms:W3CDTF">2016-09-25T11:14:48Z</dcterms:modified>
</cp:coreProperties>
</file>